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7102475" cy="93884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84FC1-6872-498E-8442-1ADF08B587D8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B4A26-5480-4410-B4E3-914F320984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8988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D478-BD36-4C70-96B4-DF485F28EF19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229A-6716-48C7-9B37-CDF33E4109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71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D478-BD36-4C70-96B4-DF485F28EF19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229A-6716-48C7-9B37-CDF33E4109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410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D478-BD36-4C70-96B4-DF485F28EF19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229A-6716-48C7-9B37-CDF33E4109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986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D478-BD36-4C70-96B4-DF485F28EF19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229A-6716-48C7-9B37-CDF33E4109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19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D478-BD36-4C70-96B4-DF485F28EF19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229A-6716-48C7-9B37-CDF33E4109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39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D478-BD36-4C70-96B4-DF485F28EF19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229A-6716-48C7-9B37-CDF33E4109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658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D478-BD36-4C70-96B4-DF485F28EF19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229A-6716-48C7-9B37-CDF33E4109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49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D478-BD36-4C70-96B4-DF485F28EF19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229A-6716-48C7-9B37-CDF33E4109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8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D478-BD36-4C70-96B4-DF485F28EF19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229A-6716-48C7-9B37-CDF33E4109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41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D478-BD36-4C70-96B4-DF485F28EF19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229A-6716-48C7-9B37-CDF33E4109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74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D478-BD36-4C70-96B4-DF485F28EF19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229A-6716-48C7-9B37-CDF33E4109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85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CD478-BD36-4C70-96B4-DF485F28EF19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9229A-6716-48C7-9B37-CDF33E4109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74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29246" y="1084217"/>
            <a:ext cx="8040462" cy="2424335"/>
          </a:xfrm>
        </p:spPr>
        <p:txBody>
          <a:bodyPr>
            <a:normAutofit fontScale="90000"/>
          </a:bodyPr>
          <a:lstStyle/>
          <a:p>
            <a:r>
              <a:rPr lang="fr-FR" sz="2000" b="1" i="1" u="sng" dirty="0" smtClean="0">
                <a:solidFill>
                  <a:srgbClr val="FF0000"/>
                </a:solidFill>
              </a:rPr>
              <a:t/>
            </a:r>
            <a:br>
              <a:rPr lang="fr-FR" sz="2000" b="1" i="1" u="sng" dirty="0" smtClean="0">
                <a:solidFill>
                  <a:srgbClr val="FF0000"/>
                </a:solidFill>
              </a:rPr>
            </a:br>
            <a:r>
              <a:rPr lang="fr-FR" sz="2000" b="1" i="1" u="sng" dirty="0" smtClean="0"/>
              <a:t/>
            </a:r>
            <a:br>
              <a:rPr lang="fr-FR" sz="2000" b="1" i="1" u="sng" dirty="0" smtClean="0"/>
            </a:br>
            <a:r>
              <a:rPr lang="fr-FR" sz="5400" b="1" i="1" dirty="0" smtClean="0"/>
              <a:t>Les fraises</a:t>
            </a: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b="1" i="1" dirty="0" smtClean="0"/>
              <a:t> </a:t>
            </a:r>
            <a:r>
              <a:rPr lang="fr-FR" sz="2000" b="1" i="1" dirty="0" smtClean="0"/>
              <a:t>de Monsieur Vigier Patrice</a:t>
            </a:r>
            <a:br>
              <a:rPr lang="fr-FR" sz="2000" b="1" i="1" dirty="0" smtClean="0"/>
            </a:br>
            <a:r>
              <a:rPr lang="fr-FR" sz="2000" b="1" i="1" dirty="0" smtClean="0"/>
              <a:t>Tél: 05-53-13-53-83 </a:t>
            </a:r>
            <a:br>
              <a:rPr lang="fr-FR" sz="2000" b="1" i="1" dirty="0" smtClean="0"/>
            </a:br>
            <a:r>
              <a:rPr lang="fr-FR" sz="2000" b="1" i="1" dirty="0" smtClean="0"/>
              <a:t>Port: </a:t>
            </a:r>
            <a:r>
              <a:rPr lang="fr-FR" sz="2000" b="1" i="1" dirty="0" smtClean="0"/>
              <a:t>06-70-00-68-47</a:t>
            </a:r>
            <a:br>
              <a:rPr lang="fr-FR" sz="2000" b="1" i="1" dirty="0" smtClean="0"/>
            </a:br>
            <a:r>
              <a:rPr lang="fr-FR" sz="2000" b="1" i="1" dirty="0"/>
              <a:t/>
            </a:r>
            <a:br>
              <a:rPr lang="fr-FR" sz="2000" b="1" i="1" dirty="0"/>
            </a:br>
            <a:r>
              <a:rPr lang="fr-FR" sz="3100" b="1" i="1" dirty="0" smtClean="0">
                <a:solidFill>
                  <a:srgbClr val="FF0000"/>
                </a:solidFill>
              </a:rPr>
              <a:t>Elles arrivent sur vos établissements</a:t>
            </a:r>
            <a:endParaRPr lang="fr-FR" sz="3100" b="1" i="1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998459"/>
          </a:xfrm>
        </p:spPr>
        <p:txBody>
          <a:bodyPr/>
          <a:lstStyle/>
          <a:p>
            <a:pPr algn="l"/>
            <a:r>
              <a:rPr lang="fr-FR" sz="40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   </a:t>
            </a:r>
            <a:r>
              <a:rPr lang="fr-FR" sz="4000" b="1" i="1" dirty="0" smtClean="0">
                <a:latin typeface="Bradley Hand ITC" panose="03070402050302030203" pitchFamily="66" charset="0"/>
              </a:rPr>
              <a:t>Le mot du producteur</a:t>
            </a:r>
          </a:p>
          <a:p>
            <a:endParaRPr lang="fr-FR" dirty="0"/>
          </a:p>
          <a:p>
            <a:r>
              <a:rPr lang="fr-FR" dirty="0" smtClean="0"/>
              <a:t>  ‘’C’est à Les Guilloux 24380 - Vergt en Dordogne que je cultive mes Fraises’’ </a:t>
            </a:r>
          </a:p>
          <a:p>
            <a:endParaRPr lang="fr-FR" b="1" i="1" u="sng" dirty="0"/>
          </a:p>
          <a:p>
            <a:r>
              <a:rPr lang="fr-FR" b="1" i="1" u="sng" dirty="0">
                <a:solidFill>
                  <a:srgbClr val="FF0000"/>
                </a:solidFill>
              </a:rPr>
              <a:t>13 et 16 mai 2019</a:t>
            </a:r>
            <a:endParaRPr lang="fr-FR" b="1" i="1" u="sng" dirty="0" smtClean="0"/>
          </a:p>
          <a:p>
            <a:endParaRPr lang="fr-FR" dirty="0"/>
          </a:p>
        </p:txBody>
      </p:sp>
      <p:pic>
        <p:nvPicPr>
          <p:cNvPr id="7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008"/>
          <a:stretch/>
        </p:blipFill>
        <p:spPr bwMode="auto">
          <a:xfrm>
            <a:off x="5075813" y="-137175"/>
            <a:ext cx="2252450" cy="1123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3246">
            <a:off x="10080659" y="4459205"/>
            <a:ext cx="1603783" cy="213837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43713">
            <a:off x="324450" y="377066"/>
            <a:ext cx="1936656" cy="191470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22794">
            <a:off x="10004430" y="402572"/>
            <a:ext cx="1756241" cy="173633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1266"/>
            <a:ext cx="3506650" cy="197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32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27</Words>
  <Application>Microsoft Office PowerPoint</Application>
  <PresentationFormat>Grand écran</PresentationFormat>
  <Paragraphs>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Bradley Hand ITC</vt:lpstr>
      <vt:lpstr>Calibri</vt:lpstr>
      <vt:lpstr>Calibri Light</vt:lpstr>
      <vt:lpstr>Thème Office</vt:lpstr>
      <vt:lpstr>  Les fraises  de Monsieur Vigier Patrice Tél: 05-53-13-53-83  Port: 06-70-00-68-47  Elles arrivent sur vos établissements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Jeudi 17 Mai 2018 Les fraises  de Monsieur Vigier Patrice</dc:title>
  <dc:creator>Denis JAUBERT</dc:creator>
  <cp:lastModifiedBy>Denis JAUBERT</cp:lastModifiedBy>
  <cp:revision>10</cp:revision>
  <cp:lastPrinted>2019-01-21T14:30:17Z</cp:lastPrinted>
  <dcterms:created xsi:type="dcterms:W3CDTF">2018-05-16T12:47:07Z</dcterms:created>
  <dcterms:modified xsi:type="dcterms:W3CDTF">2019-05-13T10:15:27Z</dcterms:modified>
</cp:coreProperties>
</file>